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7"/>
  </p:notesMasterIdLst>
  <p:handoutMasterIdLst>
    <p:handoutMasterId r:id="rId8"/>
  </p:handoutMasterIdLst>
  <p:sldIdLst>
    <p:sldId id="257" r:id="rId3"/>
    <p:sldId id="294" r:id="rId4"/>
    <p:sldId id="292" r:id="rId5"/>
    <p:sldId id="275" r:id="rId6"/>
  </p:sldIdLst>
  <p:sldSz cx="12192000" cy="6858000"/>
  <p:notesSz cx="9982200" cy="67945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Black" panose="00000A00000000000000" pitchFamily="2" charset="0"/>
      <p:bold r:id="rId17"/>
      <p:boldItalic r:id="rId18"/>
    </p:embeddedFont>
    <p:embeddedFont>
      <p:font typeface="Montserrat ExtraBold" panose="00000900000000000000" pitchFamily="2" charset="0"/>
      <p:bold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94"/>
            <p14:sldId id="292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EFF"/>
    <a:srgbClr val="FFD622"/>
    <a:srgbClr val="FF5500"/>
    <a:srgbClr val="03CF00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47CBFD-4F55-4E28-9C92-0895F6241B0D}" v="33" dt="2023-01-18T21:25:02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082" y="102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21" Type="http://schemas.openxmlformats.org/officeDocument/2006/relationships/font" Target="fonts/font13.fntdata"/><Relationship Id="rId34" Type="http://schemas.microsoft.com/office/2015/10/relationships/revisionInfo" Target="revisionInfo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tableStyles" Target="tableStyles.xml"/><Relationship Id="rId37" Type="http://schemas.openxmlformats.org/officeDocument/2006/relationships/customXml" Target="../customXml/item3.xml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36" Type="http://schemas.openxmlformats.org/officeDocument/2006/relationships/customXml" Target="../customXml/item2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viewProps" Target="viewProps.xml"/><Relationship Id="rId35" Type="http://schemas.openxmlformats.org/officeDocument/2006/relationships/customXml" Target="../customXml/item1.xml"/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van Silva Souza" userId="d53262ad8b0c1782" providerId="LiveId" clId="{45E73900-7EE9-43DE-9305-C1EF0DB10D21}"/>
    <pc:docChg chg="delSld modSld modSection">
      <pc:chgData name="Elivan Silva Souza" userId="d53262ad8b0c1782" providerId="LiveId" clId="{45E73900-7EE9-43DE-9305-C1EF0DB10D21}" dt="2023-01-19T11:54:57.962" v="10" actId="20577"/>
      <pc:docMkLst>
        <pc:docMk/>
      </pc:docMkLst>
      <pc:sldChg chg="del">
        <pc:chgData name="Elivan Silva Souza" userId="d53262ad8b0c1782" providerId="LiveId" clId="{45E73900-7EE9-43DE-9305-C1EF0DB10D21}" dt="2023-01-18T22:02:35.744" v="1" actId="2696"/>
        <pc:sldMkLst>
          <pc:docMk/>
          <pc:sldMk cId="1532326678" sldId="261"/>
        </pc:sldMkLst>
      </pc:sldChg>
      <pc:sldChg chg="modSp mod">
        <pc:chgData name="Elivan Silva Souza" userId="d53262ad8b0c1782" providerId="LiveId" clId="{45E73900-7EE9-43DE-9305-C1EF0DB10D21}" dt="2023-01-18T21:41:19.087" v="0" actId="404"/>
        <pc:sldMkLst>
          <pc:docMk/>
          <pc:sldMk cId="606341486" sldId="292"/>
        </pc:sldMkLst>
        <pc:graphicFrameChg chg="modGraphic">
          <ac:chgData name="Elivan Silva Souza" userId="d53262ad8b0c1782" providerId="LiveId" clId="{45E73900-7EE9-43DE-9305-C1EF0DB10D21}" dt="2023-01-18T21:41:19.087" v="0" actId="404"/>
          <ac:graphicFrameMkLst>
            <pc:docMk/>
            <pc:sldMk cId="606341486" sldId="292"/>
            <ac:graphicFrameMk id="10" creationId="{CC85B54C-0903-ABB0-DCF9-1ADCDAE58CDD}"/>
          </ac:graphicFrameMkLst>
        </pc:graphicFrameChg>
      </pc:sldChg>
      <pc:sldChg chg="modNotesTx">
        <pc:chgData name="Elivan Silva Souza" userId="d53262ad8b0c1782" providerId="LiveId" clId="{45E73900-7EE9-43DE-9305-C1EF0DB10D21}" dt="2023-01-19T11:54:57.962" v="10" actId="20577"/>
        <pc:sldMkLst>
          <pc:docMk/>
          <pc:sldMk cId="2036856322" sldId="294"/>
        </pc:sldMkLst>
      </pc:sldChg>
    </pc:docChg>
  </pc:docChgLst>
  <pc:docChgLst>
    <pc:chgData name="Elivan Silva Souza" userId="d53262ad8b0c1782" providerId="LiveId" clId="{1E47CBFD-4F55-4E28-9C92-0895F6241B0D}"/>
    <pc:docChg chg="undo custSel addSld delSld modSld sldOrd delSection modSection">
      <pc:chgData name="Elivan Silva Souza" userId="d53262ad8b0c1782" providerId="LiveId" clId="{1E47CBFD-4F55-4E28-9C92-0895F6241B0D}" dt="2023-01-18T21:25:02.552" v="1274"/>
      <pc:docMkLst>
        <pc:docMk/>
      </pc:docMkLst>
      <pc:sldChg chg="addSp modSp mod">
        <pc:chgData name="Elivan Silva Souza" userId="d53262ad8b0c1782" providerId="LiveId" clId="{1E47CBFD-4F55-4E28-9C92-0895F6241B0D}" dt="2023-01-18T21:21:56.117" v="1199" actId="1036"/>
        <pc:sldMkLst>
          <pc:docMk/>
          <pc:sldMk cId="3902368254" sldId="257"/>
        </pc:sldMkLst>
        <pc:spChg chg="add mod">
          <ac:chgData name="Elivan Silva Souza" userId="d53262ad8b0c1782" providerId="LiveId" clId="{1E47CBFD-4F55-4E28-9C92-0895F6241B0D}" dt="2023-01-18T20:35:13.750" v="206" actId="1035"/>
          <ac:spMkLst>
            <pc:docMk/>
            <pc:sldMk cId="3902368254" sldId="257"/>
            <ac:spMk id="2" creationId="{2D5FED52-E18C-E6E9-1216-79334D53F939}"/>
          </ac:spMkLst>
        </pc:spChg>
        <pc:spChg chg="mod">
          <ac:chgData name="Elivan Silva Souza" userId="d53262ad8b0c1782" providerId="LiveId" clId="{1E47CBFD-4F55-4E28-9C92-0895F6241B0D}" dt="2023-01-18T21:21:56.117" v="1199" actId="1036"/>
          <ac:spMkLst>
            <pc:docMk/>
            <pc:sldMk cId="3902368254" sldId="257"/>
            <ac:spMk id="3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0:35:17.672" v="216" actId="1035"/>
          <ac:spMkLst>
            <pc:docMk/>
            <pc:sldMk cId="3902368254" sldId="257"/>
            <ac:spMk id="4" creationId="{537E3C13-59B6-9837-165C-3100692194C1}"/>
          </ac:spMkLst>
        </pc:spChg>
        <pc:picChg chg="mod">
          <ac:chgData name="Elivan Silva Souza" userId="d53262ad8b0c1782" providerId="LiveId" clId="{1E47CBFD-4F55-4E28-9C92-0895F6241B0D}" dt="2023-01-18T20:32:22.443" v="48" actId="1076"/>
          <ac:picMkLst>
            <pc:docMk/>
            <pc:sldMk cId="3902368254" sldId="257"/>
            <ac:picMk id="8" creationId="{0108FD88-2502-D413-4DDC-4318B399D3A1}"/>
          </ac:picMkLst>
        </pc:picChg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750794650" sldId="25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61689675" sldId="260"/>
        </pc:sldMkLst>
      </pc:sldChg>
      <pc:sldChg chg="addSp delSp modSp mod ord">
        <pc:chgData name="Elivan Silva Souza" userId="d53262ad8b0c1782" providerId="LiveId" clId="{1E47CBFD-4F55-4E28-9C92-0895F6241B0D}" dt="2023-01-18T20:59:37.557" v="593" actId="207"/>
        <pc:sldMkLst>
          <pc:docMk/>
          <pc:sldMk cId="1532326678" sldId="261"/>
        </pc:sldMkLst>
        <pc:spChg chg="add mod">
          <ac:chgData name="Elivan Silva Souza" userId="d53262ad8b0c1782" providerId="LiveId" clId="{1E47CBFD-4F55-4E28-9C92-0895F6241B0D}" dt="2023-01-18T20:59:37.557" v="593" actId="207"/>
          <ac:spMkLst>
            <pc:docMk/>
            <pc:sldMk cId="1532326678" sldId="261"/>
            <ac:spMk id="2" creationId="{5A342250-9F83-24D3-3470-4325FC244A57}"/>
          </ac:spMkLst>
        </pc:spChg>
        <pc:spChg chg="mod">
          <ac:chgData name="Elivan Silva Souza" userId="d53262ad8b0c1782" providerId="LiveId" clId="{1E47CBFD-4F55-4E28-9C92-0895F6241B0D}" dt="2023-01-18T20:58:41.026" v="588" actId="14100"/>
          <ac:spMkLst>
            <pc:docMk/>
            <pc:sldMk cId="1532326678" sldId="261"/>
            <ac:spMk id="3" creationId="{00000000-0000-0000-0000-000000000000}"/>
          </ac:spMkLst>
        </pc:spChg>
        <pc:spChg chg="del mod">
          <ac:chgData name="Elivan Silva Souza" userId="d53262ad8b0c1782" providerId="LiveId" clId="{1E47CBFD-4F55-4E28-9C92-0895F6241B0D}" dt="2023-01-18T20:58:33.266" v="581" actId="478"/>
          <ac:spMkLst>
            <pc:docMk/>
            <pc:sldMk cId="1532326678" sldId="261"/>
            <ac:spMk id="4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0:59:37.557" v="593" actId="207"/>
          <ac:spMkLst>
            <pc:docMk/>
            <pc:sldMk cId="1532326678" sldId="261"/>
            <ac:spMk id="5" creationId="{6EA8DAD2-6B59-7EB2-B54A-4F5DE7D6E59A}"/>
          </ac:spMkLst>
        </pc:spChg>
        <pc:spChg chg="add del mod">
          <ac:chgData name="Elivan Silva Souza" userId="d53262ad8b0c1782" providerId="LiveId" clId="{1E47CBFD-4F55-4E28-9C92-0895F6241B0D}" dt="2023-01-18T20:58:42.013" v="589" actId="478"/>
          <ac:spMkLst>
            <pc:docMk/>
            <pc:sldMk cId="1532326678" sldId="261"/>
            <ac:spMk id="7" creationId="{29468D79-4BC6-7739-07CD-C6A37F05FF53}"/>
          </ac:spMkLst>
        </pc:spChg>
        <pc:graphicFrameChg chg="del mod modGraphic">
          <ac:chgData name="Elivan Silva Souza" userId="d53262ad8b0c1782" providerId="LiveId" clId="{1E47CBFD-4F55-4E28-9C92-0895F6241B0D}" dt="2023-01-18T20:57:43.462" v="570" actId="478"/>
          <ac:graphicFrameMkLst>
            <pc:docMk/>
            <pc:sldMk cId="1532326678" sldId="261"/>
            <ac:graphicFrameMk id="10" creationId="{CC85B54C-0903-ABB0-DCF9-1ADCDAE58CDD}"/>
          </ac:graphicFrameMkLst>
        </pc:graphicFrameChg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042735639" sldId="263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3309934468" sldId="265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010253113" sldId="268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861136718" sldId="26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984065238" sldId="270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537180705" sldId="272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746215497" sldId="273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4166683036" sldId="27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123042937" sldId="280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3939582043" sldId="291"/>
        </pc:sldMkLst>
      </pc:sldChg>
      <pc:sldChg chg="addSp delSp modSp add mod ord">
        <pc:chgData name="Elivan Silva Souza" userId="d53262ad8b0c1782" providerId="LiveId" clId="{1E47CBFD-4F55-4E28-9C92-0895F6241B0D}" dt="2023-01-18T21:21:29.728" v="1183"/>
        <pc:sldMkLst>
          <pc:docMk/>
          <pc:sldMk cId="606341486" sldId="292"/>
        </pc:sldMkLst>
        <pc:spChg chg="del mod">
          <ac:chgData name="Elivan Silva Souza" userId="d53262ad8b0c1782" providerId="LiveId" clId="{1E47CBFD-4F55-4E28-9C92-0895F6241B0D}" dt="2023-01-18T21:04:33.678" v="823" actId="478"/>
          <ac:spMkLst>
            <pc:docMk/>
            <pc:sldMk cId="606341486" sldId="292"/>
            <ac:spMk id="3" creationId="{00000000-0000-0000-0000-000000000000}"/>
          </ac:spMkLst>
        </pc:spChg>
        <pc:spChg chg="del">
          <ac:chgData name="Elivan Silva Souza" userId="d53262ad8b0c1782" providerId="LiveId" clId="{1E47CBFD-4F55-4E28-9C92-0895F6241B0D}" dt="2023-01-18T21:04:26.182" v="820" actId="478"/>
          <ac:spMkLst>
            <pc:docMk/>
            <pc:sldMk cId="606341486" sldId="292"/>
            <ac:spMk id="4" creationId="{00000000-0000-0000-0000-000000000000}"/>
          </ac:spMkLst>
        </pc:spChg>
        <pc:spChg chg="add del mod">
          <ac:chgData name="Elivan Silva Souza" userId="d53262ad8b0c1782" providerId="LiveId" clId="{1E47CBFD-4F55-4E28-9C92-0895F6241B0D}" dt="2023-01-18T21:04:28.769" v="821" actId="478"/>
          <ac:spMkLst>
            <pc:docMk/>
            <pc:sldMk cId="606341486" sldId="292"/>
            <ac:spMk id="5" creationId="{FB8EFA2A-181E-747C-E41E-EAE59272203C}"/>
          </ac:spMkLst>
        </pc:spChg>
        <pc:spChg chg="add del mod">
          <ac:chgData name="Elivan Silva Souza" userId="d53262ad8b0c1782" providerId="LiveId" clId="{1E47CBFD-4F55-4E28-9C92-0895F6241B0D}" dt="2023-01-18T21:04:36.610" v="824" actId="478"/>
          <ac:spMkLst>
            <pc:docMk/>
            <pc:sldMk cId="606341486" sldId="292"/>
            <ac:spMk id="7" creationId="{8B4A50A7-5D70-787D-40D9-74B0C83B34A7}"/>
          </ac:spMkLst>
        </pc:spChg>
        <pc:spChg chg="add mod">
          <ac:chgData name="Elivan Silva Souza" userId="d53262ad8b0c1782" providerId="LiveId" clId="{1E47CBFD-4F55-4E28-9C92-0895F6241B0D}" dt="2023-01-18T21:07:33.443" v="900" actId="1076"/>
          <ac:spMkLst>
            <pc:docMk/>
            <pc:sldMk cId="606341486" sldId="292"/>
            <ac:spMk id="8" creationId="{F1B558EC-C0ED-2871-62F3-369604FA5B53}"/>
          </ac:spMkLst>
        </pc:spChg>
        <pc:graphicFrameChg chg="mod modGraphic">
          <ac:chgData name="Elivan Silva Souza" userId="d53262ad8b0c1782" providerId="LiveId" clId="{1E47CBFD-4F55-4E28-9C92-0895F6241B0D}" dt="2023-01-18T21:07:14.405" v="898"/>
          <ac:graphicFrameMkLst>
            <pc:docMk/>
            <pc:sldMk cId="606341486" sldId="292"/>
            <ac:graphicFrameMk id="10" creationId="{CC85B54C-0903-ABB0-DCF9-1ADCDAE58CDD}"/>
          </ac:graphicFrameMkLst>
        </pc:graphicFrameChg>
      </pc:sldChg>
      <pc:sldChg chg="add del">
        <pc:chgData name="Elivan Silva Souza" userId="d53262ad8b0c1782" providerId="LiveId" clId="{1E47CBFD-4F55-4E28-9C92-0895F6241B0D}" dt="2023-01-18T21:21:44.584" v="1184" actId="47"/>
        <pc:sldMkLst>
          <pc:docMk/>
          <pc:sldMk cId="370332943" sldId="293"/>
        </pc:sldMkLst>
      </pc:sldChg>
      <pc:sldChg chg="addSp delSp modSp add mod modAnim modNotesTx">
        <pc:chgData name="Elivan Silva Souza" userId="d53262ad8b0c1782" providerId="LiveId" clId="{1E47CBFD-4F55-4E28-9C92-0895F6241B0D}" dt="2023-01-18T21:25:02.552" v="1274"/>
        <pc:sldMkLst>
          <pc:docMk/>
          <pc:sldMk cId="2036856322" sldId="294"/>
        </pc:sldMkLst>
        <pc:spChg chg="mod">
          <ac:chgData name="Elivan Silva Souza" userId="d53262ad8b0c1782" providerId="LiveId" clId="{1E47CBFD-4F55-4E28-9C92-0895F6241B0D}" dt="2023-01-18T21:23:42.455" v="1206" actId="1076"/>
          <ac:spMkLst>
            <pc:docMk/>
            <pc:sldMk cId="2036856322" sldId="294"/>
            <ac:spMk id="2" creationId="{5A342250-9F83-24D3-3470-4325FC244A57}"/>
          </ac:spMkLst>
        </pc:spChg>
        <pc:spChg chg="mod">
          <ac:chgData name="Elivan Silva Souza" userId="d53262ad8b0c1782" providerId="LiveId" clId="{1E47CBFD-4F55-4E28-9C92-0895F6241B0D}" dt="2023-01-18T21:09:05.765" v="989" actId="20577"/>
          <ac:spMkLst>
            <pc:docMk/>
            <pc:sldMk cId="2036856322" sldId="294"/>
            <ac:spMk id="3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1:23:38.212" v="1205" actId="1076"/>
          <ac:spMkLst>
            <pc:docMk/>
            <pc:sldMk cId="2036856322" sldId="294"/>
            <ac:spMk id="4" creationId="{E708A6A6-5C1B-D4B3-3EAB-B95D36AEC852}"/>
          </ac:spMkLst>
        </pc:spChg>
        <pc:spChg chg="del mod">
          <ac:chgData name="Elivan Silva Souza" userId="d53262ad8b0c1782" providerId="LiveId" clId="{1E47CBFD-4F55-4E28-9C92-0895F6241B0D}" dt="2023-01-18T21:01:12.636" v="662" actId="478"/>
          <ac:spMkLst>
            <pc:docMk/>
            <pc:sldMk cId="2036856322" sldId="294"/>
            <ac:spMk id="5" creationId="{6EA8DAD2-6B59-7EB2-B54A-4F5DE7D6E59A}"/>
          </ac:spMkLst>
        </pc:spChg>
        <pc:spChg chg="add mod">
          <ac:chgData name="Elivan Silva Souza" userId="d53262ad8b0c1782" providerId="LiveId" clId="{1E47CBFD-4F55-4E28-9C92-0895F6241B0D}" dt="2023-01-18T21:23:28.415" v="1203" actId="1076"/>
          <ac:spMkLst>
            <pc:docMk/>
            <pc:sldMk cId="2036856322" sldId="294"/>
            <ac:spMk id="6" creationId="{027098C0-04BE-A7AD-7B7B-C8C94E2DCFD1}"/>
          </ac:spMkLst>
        </pc:spChg>
        <pc:spChg chg="add mod">
          <ac:chgData name="Elivan Silva Souza" userId="d53262ad8b0c1782" providerId="LiveId" clId="{1E47CBFD-4F55-4E28-9C92-0895F6241B0D}" dt="2023-01-18T21:23:24.934" v="1202" actId="1076"/>
          <ac:spMkLst>
            <pc:docMk/>
            <pc:sldMk cId="2036856322" sldId="294"/>
            <ac:spMk id="7" creationId="{110116EC-A179-8E87-C62F-206E13F21FA5}"/>
          </ac:spMkLst>
        </pc:spChg>
        <pc:spChg chg="add del mod">
          <ac:chgData name="Elivan Silva Souza" userId="d53262ad8b0c1782" providerId="LiveId" clId="{1E47CBFD-4F55-4E28-9C92-0895F6241B0D}" dt="2023-01-18T21:08:09.707" v="945" actId="478"/>
          <ac:spMkLst>
            <pc:docMk/>
            <pc:sldMk cId="2036856322" sldId="294"/>
            <ac:spMk id="8" creationId="{51E653DA-518D-ED18-4E2A-563F736C5DAB}"/>
          </ac:spMkLst>
        </pc:spChg>
        <pc:spChg chg="add mod">
          <ac:chgData name="Elivan Silva Souza" userId="d53262ad8b0c1782" providerId="LiveId" clId="{1E47CBFD-4F55-4E28-9C92-0895F6241B0D}" dt="2023-01-18T21:23:32.593" v="1204" actId="1076"/>
          <ac:spMkLst>
            <pc:docMk/>
            <pc:sldMk cId="2036856322" sldId="294"/>
            <ac:spMk id="9" creationId="{040CE29F-0DB5-75DB-4C0A-2998660F8D98}"/>
          </ac:spMkLst>
        </pc:spChg>
        <pc:spChg chg="add del mod">
          <ac:chgData name="Elivan Silva Souza" userId="d53262ad8b0c1782" providerId="LiveId" clId="{1E47CBFD-4F55-4E28-9C92-0895F6241B0D}" dt="2023-01-18T21:18:31.564" v="1074" actId="478"/>
          <ac:spMkLst>
            <pc:docMk/>
            <pc:sldMk cId="2036856322" sldId="294"/>
            <ac:spMk id="11" creationId="{A6A97C6A-4456-2C83-58AF-1810599AF6C6}"/>
          </ac:spMkLst>
        </pc:spChg>
        <pc:spChg chg="add del mod">
          <ac:chgData name="Elivan Silva Souza" userId="d53262ad8b0c1782" providerId="LiveId" clId="{1E47CBFD-4F55-4E28-9C92-0895F6241B0D}" dt="2023-01-18T21:24:24.260" v="1271" actId="478"/>
          <ac:spMkLst>
            <pc:docMk/>
            <pc:sldMk cId="2036856322" sldId="294"/>
            <ac:spMk id="12" creationId="{C649B626-8A07-5C27-8BAE-F446792F21C8}"/>
          </ac:spMkLst>
        </pc:spChg>
        <pc:spChg chg="add del mod">
          <ac:chgData name="Elivan Silva Souza" userId="d53262ad8b0c1782" providerId="LiveId" clId="{1E47CBFD-4F55-4E28-9C92-0895F6241B0D}" dt="2023-01-18T21:24:25.244" v="1272" actId="478"/>
          <ac:spMkLst>
            <pc:docMk/>
            <pc:sldMk cId="2036856322" sldId="294"/>
            <ac:spMk id="13" creationId="{C8D345B3-CA77-F02D-C04A-73705F7834D8}"/>
          </ac:spMkLst>
        </pc:spChg>
        <pc:spChg chg="add mod">
          <ac:chgData name="Elivan Silva Souza" userId="d53262ad8b0c1782" providerId="LiveId" clId="{1E47CBFD-4F55-4E28-9C92-0895F6241B0D}" dt="2023-01-18T21:24:20.151" v="1270" actId="20577"/>
          <ac:spMkLst>
            <pc:docMk/>
            <pc:sldMk cId="2036856322" sldId="294"/>
            <ac:spMk id="14" creationId="{3F78A80C-AC97-A4B9-160B-A1B654FEECB1}"/>
          </ac:spMkLst>
        </pc:spChg>
      </pc:sldChg>
      <pc:sldChg chg="add del">
        <pc:chgData name="Elivan Silva Souza" userId="d53262ad8b0c1782" providerId="LiveId" clId="{1E47CBFD-4F55-4E28-9C92-0895F6241B0D}" dt="2023-01-18T21:21:44.584" v="1184" actId="47"/>
        <pc:sldMkLst>
          <pc:docMk/>
          <pc:sldMk cId="868135362" sldId="295"/>
        </pc:sldMkLst>
      </pc:sldChg>
      <pc:sldMasterChg chg="delSldLayout">
        <pc:chgData name="Elivan Silva Souza" userId="d53262ad8b0c1782" providerId="LiveId" clId="{1E47CBFD-4F55-4E28-9C92-0895F6241B0D}" dt="2023-01-18T21:21:44.584" v="1184" actId="47"/>
        <pc:sldMasterMkLst>
          <pc:docMk/>
          <pc:sldMasterMk cId="914028306" sldId="2147483648"/>
        </pc:sldMasterMkLst>
        <pc:sldLayoutChg chg="del">
          <pc:chgData name="Elivan Silva Souza" userId="d53262ad8b0c1782" providerId="LiveId" clId="{1E47CBFD-4F55-4E28-9C92-0895F6241B0D}" dt="2023-01-18T21:21:44.584" v="1184" actId="47"/>
          <pc:sldLayoutMkLst>
            <pc:docMk/>
            <pc:sldMasterMk cId="914028306" sldId="2147483648"/>
            <pc:sldLayoutMk cId="3124475818" sldId="214748369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19/01/2023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19/01/2023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OPAS (Marcelo D’Agostino): discutir linhas de colaboração com Ana Estela Haddad na próxima semana.</a:t>
            </a:r>
          </a:p>
          <a:p>
            <a:r>
              <a:rPr lang="pt-BR" dirty="0"/>
              <a:t>PNI: Estou aguardando a finalização dessas nomeações pra poder chamar a equipe do DLOG e NIES para conversar sobre a normalização das informações lá nos sistemas deles tá, enquanto isso não concluir será tempo perdido.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3297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02" y="6016675"/>
            <a:ext cx="3335498" cy="60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national-patient-summary.net/canadian-ips-projectath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saudegov.sharepoint.com/:b:/r/sites/ProjetoIPS/Shared%20Documents/General/Ponto%20de%20controle%20-%20IPS/01%20-%20Atas%20das%20reuni%C3%B5es/Ata_IPS_12.01.2023.pdf?csf=1&amp;web=1&amp;e=mMXhA8" TargetMode="External"/><Relationship Id="rId4" Type="http://schemas.openxmlformats.org/officeDocument/2006/relationships/hyperlink" Target="https://infoscribe.infoway-inforoute.ca/download/attachments/149160307/Infoway%20Projectathon%20March%202022%20-%20Final%20Report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15938" y="3005771"/>
            <a:ext cx="11160125" cy="842329"/>
          </a:xfrm>
        </p:spPr>
        <p:txBody>
          <a:bodyPr/>
          <a:lstStyle/>
          <a:p>
            <a:r>
              <a:rPr lang="pt-BR" sz="2400" b="0" dirty="0">
                <a:latin typeface="Montserrat ExtraBold" panose="00000900000000000000" pitchFamily="2" charset="0"/>
              </a:rPr>
              <a:t>Promoção do Ambiente de Interconectividade em Saúde como apoio à Implementação da Estratégia de Saúde Digital para o Brasil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D5FED52-E18C-E6E9-1216-79334D53F939}"/>
              </a:ext>
            </a:extLst>
          </p:cNvPr>
          <p:cNvSpPr txBox="1">
            <a:spLocks/>
          </p:cNvSpPr>
          <p:nvPr/>
        </p:nvSpPr>
        <p:spPr>
          <a:xfrm>
            <a:off x="515938" y="2220912"/>
            <a:ext cx="11160125" cy="4349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sz="3200" b="0" dirty="0">
                <a:solidFill>
                  <a:srgbClr val="FFD622"/>
                </a:solidFill>
                <a:latin typeface="Montserrat ExtraBold" panose="00000900000000000000" pitchFamily="2" charset="0"/>
              </a:rPr>
              <a:t>Ponto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E3C13-59B6-9837-165C-3100692194C1}"/>
              </a:ext>
            </a:extLst>
          </p:cNvPr>
          <p:cNvSpPr txBox="1"/>
          <p:nvPr/>
        </p:nvSpPr>
        <p:spPr>
          <a:xfrm>
            <a:off x="4396740" y="4274820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19 de janeiro de 2023</a:t>
            </a:r>
          </a:p>
        </p:txBody>
      </p:sp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Conseguir agenda para discutir CDHP e Indonésia para discutir referências internacionais dos imunobiológicos.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Black" panose="00000A00000000000000" pitchFamily="2" charset="0"/>
              </a:rPr>
              <a:t>CGIIS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ontserrat Black" panose="00000A00000000000000" pitchFamily="2" charset="0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Solicitação de apoio à OPAS.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  <a:hlinkClick r:id="rId3"/>
              </a:rPr>
              <a:t>Canadian IPS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  <a:hlinkClick r:id="rId3"/>
              </a:rPr>
              <a:t>Projectathon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(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hlinkClick r:id="rId4"/>
              </a:rPr>
              <a:t>Relatório</a:t>
            </a:r>
            <a:r>
              <a:rPr lang="pt-BR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098C0-04BE-A7AD-7B7B-C8C94E2DCFD1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Criação de e-mails e acessos do Teams e 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Gitlab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Black" panose="00000A00000000000000" pitchFamily="2" charset="0"/>
              </a:rPr>
              <a:t>CGIIS/HSL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ontserrat Black" panose="00000A00000000000000" pitchFamily="2" charset="0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10116EC-A179-8E87-C62F-206E13F21FA5}"/>
              </a:ext>
            </a:extLst>
          </p:cNvPr>
          <p:cNvSpPr/>
          <p:nvPr/>
        </p:nvSpPr>
        <p:spPr>
          <a:xfrm>
            <a:off x="8067662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Solicitação de alteração do plano de trabalho.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Black" panose="00000A00000000000000" pitchFamily="2" charset="0"/>
              </a:rPr>
              <a:t>CGIIS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ontserrat Black" panose="00000A00000000000000" pitchFamily="2" charset="0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515938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Ajustes do CIES e DLOG para harmonização dos imunobiológicos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Black" panose="00000A00000000000000" pitchFamily="2" charset="0"/>
              </a:rPr>
              <a:t>CGPNI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Montserrat Black" panose="00000A00000000000000" pitchFamily="2" charset="0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Ata do 1º PC aprovada (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  <a:hlinkClick r:id="rId5"/>
              </a:rPr>
              <a:t>link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Grupo Teams &gt; Repositório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8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CC85B54C-0903-ABB0-DCF9-1ADCDAE58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295665"/>
              </p:ext>
            </p:extLst>
          </p:nvPr>
        </p:nvGraphicFramePr>
        <p:xfrm>
          <a:off x="515937" y="2585125"/>
          <a:ext cx="11160126" cy="1687750"/>
        </p:xfrm>
        <a:graphic>
          <a:graphicData uri="http://schemas.openxmlformats.org/drawingml/2006/table">
            <a:tbl>
              <a:tblPr firstRow="1" firstCol="1" bandRow="1"/>
              <a:tblGrid>
                <a:gridCol w="7073583">
                  <a:extLst>
                    <a:ext uri="{9D8B030D-6E8A-4147-A177-3AD203B41FA5}">
                      <a16:colId xmlns:a16="http://schemas.microsoft.com/office/drawing/2014/main" val="798769199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24046793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5005538"/>
                    </a:ext>
                  </a:extLst>
                </a:gridCol>
                <a:gridCol w="1206183">
                  <a:extLst>
                    <a:ext uri="{9D8B030D-6E8A-4147-A177-3AD203B41FA5}">
                      <a16:colId xmlns:a16="http://schemas.microsoft.com/office/drawing/2014/main" val="167322033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92075" lvl="1" indent="0" algn="l" rtl="0" fontAlgn="ctr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AÇÃO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RESPONSÁVEL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SOLICITANTE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PRAZO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97805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rtl="0" fontAlgn="ctr"/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9698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638062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515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595053"/>
                  </a:ext>
                </a:extLst>
              </a:tr>
            </a:tbl>
          </a:graphicData>
        </a:graphic>
      </p:graphicFrame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F1B558EC-C0ED-2871-62F3-369604FA5B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73355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Encaminhamentos</a:t>
            </a:r>
          </a:p>
        </p:txBody>
      </p:sp>
    </p:spTree>
    <p:extLst>
      <p:ext uri="{BB962C8B-B14F-4D97-AF65-F5344CB8AC3E}">
        <p14:creationId xmlns:p14="http://schemas.microsoft.com/office/powerpoint/2010/main" val="606341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es">
      <a:majorFont>
        <a:latin typeface="Montserra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D5CE7256D9110459B7291A124EF53D2" ma:contentTypeVersion="8" ma:contentTypeDescription="Crie um novo documento." ma:contentTypeScope="" ma:versionID="5fb449f1460c8deaa05d5eedc70b6638">
  <xsd:schema xmlns:xsd="http://www.w3.org/2001/XMLSchema" xmlns:xs="http://www.w3.org/2001/XMLSchema" xmlns:p="http://schemas.microsoft.com/office/2006/metadata/properties" xmlns:ns2="04206af4-b38d-4a13-b79e-daa4c786ae4e" xmlns:ns3="a686cd3c-65cd-4d74-8cce-41442f59ffdc" targetNamespace="http://schemas.microsoft.com/office/2006/metadata/properties" ma:root="true" ma:fieldsID="58eac62886eb61d3e005f299b1093878" ns2:_="" ns3:_="">
    <xsd:import namespace="04206af4-b38d-4a13-b79e-daa4c786ae4e"/>
    <xsd:import namespace="a686cd3c-65cd-4d74-8cce-41442f59ff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06af4-b38d-4a13-b79e-daa4c786ae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8562b07-c12b-440e-8652-dcaac954a8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6cd3c-65cd-4d74-8cce-41442f59ffd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8383613-7854-41e4-98ca-5bd374161156}" ma:internalName="TaxCatchAll" ma:showField="CatchAllData" ma:web="a686cd3c-65cd-4d74-8cce-41442f59ff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206af4-b38d-4a13-b79e-daa4c786ae4e">
      <Terms xmlns="http://schemas.microsoft.com/office/infopath/2007/PartnerControls"/>
    </lcf76f155ced4ddcb4097134ff3c332f>
    <TaxCatchAll xmlns="a686cd3c-65cd-4d74-8cce-41442f59ffdc" xsi:nil="true"/>
  </documentManagement>
</p:properties>
</file>

<file path=customXml/itemProps1.xml><?xml version="1.0" encoding="utf-8"?>
<ds:datastoreItem xmlns:ds="http://schemas.openxmlformats.org/officeDocument/2006/customXml" ds:itemID="{D4ECB54F-B01B-489D-9BAA-D7F01517CF8E}"/>
</file>

<file path=customXml/itemProps2.xml><?xml version="1.0" encoding="utf-8"?>
<ds:datastoreItem xmlns:ds="http://schemas.openxmlformats.org/officeDocument/2006/customXml" ds:itemID="{24A77205-80E0-41FB-AEE7-DF4FD134EA0C}"/>
</file>

<file path=customXml/itemProps3.xml><?xml version="1.0" encoding="utf-8"?>
<ds:datastoreItem xmlns:ds="http://schemas.openxmlformats.org/officeDocument/2006/customXml" ds:itemID="{A398B5BC-F6A4-45C7-950A-A8344478632D}"/>
</file>

<file path=docProps/app.xml><?xml version="1.0" encoding="utf-8"?>
<Properties xmlns="http://schemas.openxmlformats.org/officeDocument/2006/extended-properties" xmlns:vt="http://schemas.openxmlformats.org/officeDocument/2006/docPropsVTypes">
  <TotalTime>2591</TotalTime>
  <Words>161</Words>
  <Application>Microsoft Office PowerPoint</Application>
  <PresentationFormat>Widescreen</PresentationFormat>
  <Paragraphs>24</Paragraphs>
  <Slides>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4" baseType="lpstr">
      <vt:lpstr>Montserrat</vt:lpstr>
      <vt:lpstr>Montserrat Black</vt:lpstr>
      <vt:lpstr>Arial</vt:lpstr>
      <vt:lpstr>Courier New</vt:lpstr>
      <vt:lpstr>Open Sans</vt:lpstr>
      <vt:lpstr>Calibri</vt:lpstr>
      <vt:lpstr>Montserrat ExtraBold</vt:lpstr>
      <vt:lpstr>Roboto</vt:lpstr>
      <vt:lpstr>Lâmina de Abertura</vt:lpstr>
      <vt:lpstr>Lâmina de Abertura e final</vt:lpstr>
      <vt:lpstr>Promoção do Ambiente de Interconectividade em Saúde como apoio à Implementação da Estratégia de Saúde Digital para o Brasil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Elivan Silva Souza</cp:lastModifiedBy>
  <cp:revision>59</cp:revision>
  <cp:lastPrinted>2021-05-27T13:54:16Z</cp:lastPrinted>
  <dcterms:created xsi:type="dcterms:W3CDTF">2021-05-25T14:48:35Z</dcterms:created>
  <dcterms:modified xsi:type="dcterms:W3CDTF">2023-01-19T11:55:03Z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0x010100AD5CE7256D9110459B7291A124EF53D2</vt:lpwstr>
  </property>
</Properties>
</file>